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58" r:id="rId5"/>
    <p:sldId id="257" r:id="rId6"/>
    <p:sldId id="262" r:id="rId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61" d="100"/>
          <a:sy n="61" d="100"/>
        </p:scale>
        <p:origin x="62" y="5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90759-853E-443E-A1A0-762CE875EB6D}" type="datetimeFigureOut">
              <a:rPr lang="it-IT" smtClean="0"/>
              <a:t>13/02/2018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0DFE1-E92F-4F53-AB11-223642E550E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598568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90759-853E-443E-A1A0-762CE875EB6D}" type="datetimeFigureOut">
              <a:rPr lang="it-IT" smtClean="0"/>
              <a:t>13/02/2018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0DFE1-E92F-4F53-AB11-223642E550E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052744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90759-853E-443E-A1A0-762CE875EB6D}" type="datetimeFigureOut">
              <a:rPr lang="it-IT" smtClean="0"/>
              <a:t>13/02/2018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0DFE1-E92F-4F53-AB11-223642E550E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10188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90759-853E-443E-A1A0-762CE875EB6D}" type="datetimeFigureOut">
              <a:rPr lang="it-IT" smtClean="0"/>
              <a:t>13/02/2018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0DFE1-E92F-4F53-AB11-223642E550E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70414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90759-853E-443E-A1A0-762CE875EB6D}" type="datetimeFigureOut">
              <a:rPr lang="it-IT" smtClean="0"/>
              <a:t>13/02/2018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0DFE1-E92F-4F53-AB11-223642E550E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01380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90759-853E-443E-A1A0-762CE875EB6D}" type="datetimeFigureOut">
              <a:rPr lang="it-IT" smtClean="0"/>
              <a:t>13/02/2018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0DFE1-E92F-4F53-AB11-223642E550E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354859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90759-853E-443E-A1A0-762CE875EB6D}" type="datetimeFigureOut">
              <a:rPr lang="it-IT" smtClean="0"/>
              <a:t>13/02/2018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0DFE1-E92F-4F53-AB11-223642E550E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1637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90759-853E-443E-A1A0-762CE875EB6D}" type="datetimeFigureOut">
              <a:rPr lang="it-IT" smtClean="0"/>
              <a:t>13/02/2018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0DFE1-E92F-4F53-AB11-223642E550E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108268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90759-853E-443E-A1A0-762CE875EB6D}" type="datetimeFigureOut">
              <a:rPr lang="it-IT" smtClean="0"/>
              <a:t>13/02/2018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0DFE1-E92F-4F53-AB11-223642E550E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83439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90759-853E-443E-A1A0-762CE875EB6D}" type="datetimeFigureOut">
              <a:rPr lang="it-IT" smtClean="0"/>
              <a:t>13/02/2018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0DFE1-E92F-4F53-AB11-223642E550E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429776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90759-853E-443E-A1A0-762CE875EB6D}" type="datetimeFigureOut">
              <a:rPr lang="it-IT" smtClean="0"/>
              <a:t>13/02/2018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0DFE1-E92F-4F53-AB11-223642E550E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655717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C90759-853E-443E-A1A0-762CE875EB6D}" type="datetimeFigureOut">
              <a:rPr lang="it-IT" smtClean="0"/>
              <a:t>13/02/2018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60DFE1-E92F-4F53-AB11-223642E550E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6790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2430049" y="2467627"/>
            <a:ext cx="863043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 smtClean="0">
                <a:solidFill>
                  <a:srgbClr val="FF0000"/>
                </a:solidFill>
                <a:latin typeface="Century Schoolbook" panose="02040604050505020304" pitchFamily="18" charset="0"/>
              </a:rPr>
              <a:t>BISCOTTI A GOGO’ PER LA BANCARELLA «COTTI CON AMORE»</a:t>
            </a:r>
          </a:p>
          <a:p>
            <a:endParaRPr lang="it-IT" sz="2000" dirty="0">
              <a:solidFill>
                <a:srgbClr val="FF0000"/>
              </a:solidFill>
              <a:latin typeface="Century Schoolbook" panose="02040604050505020304" pitchFamily="18" charset="0"/>
            </a:endParaRPr>
          </a:p>
          <a:p>
            <a:pPr algn="ctr"/>
            <a:r>
              <a:rPr lang="it-IT" sz="2000" dirty="0" smtClean="0">
                <a:solidFill>
                  <a:srgbClr val="FF0000"/>
                </a:solidFill>
                <a:latin typeface="Century Schoolbook" panose="02040604050505020304" pitchFamily="18" charset="0"/>
              </a:rPr>
              <a:t>COMITATO GENITORI SCUOLA SALICETO PANARO</a:t>
            </a:r>
          </a:p>
          <a:p>
            <a:pPr algn="ctr"/>
            <a:endParaRPr lang="it-IT" sz="2000" dirty="0">
              <a:solidFill>
                <a:srgbClr val="FF0000"/>
              </a:solidFill>
              <a:latin typeface="Century Schoolbook" panose="02040604050505020304" pitchFamily="18" charset="0"/>
            </a:endParaRPr>
          </a:p>
          <a:p>
            <a:pPr algn="ctr"/>
            <a:r>
              <a:rPr lang="it-IT" sz="2000" dirty="0" smtClean="0">
                <a:solidFill>
                  <a:srgbClr val="FF0000"/>
                </a:solidFill>
                <a:latin typeface="Century Schoolbook" panose="02040604050505020304" pitchFamily="18" charset="0"/>
              </a:rPr>
              <a:t>10 febbraio 2018</a:t>
            </a:r>
            <a:endParaRPr lang="it-IT" sz="2000" dirty="0"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5" name="Cuore 4"/>
          <p:cNvSpPr/>
          <p:nvPr/>
        </p:nvSpPr>
        <p:spPr>
          <a:xfrm>
            <a:off x="1189973" y="1102290"/>
            <a:ext cx="1240076" cy="1114817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uore 5"/>
          <p:cNvSpPr/>
          <p:nvPr/>
        </p:nvSpPr>
        <p:spPr>
          <a:xfrm>
            <a:off x="5626275" y="4862185"/>
            <a:ext cx="1240076" cy="1114817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uore 6"/>
          <p:cNvSpPr/>
          <p:nvPr/>
        </p:nvSpPr>
        <p:spPr>
          <a:xfrm>
            <a:off x="10250466" y="768262"/>
            <a:ext cx="1240076" cy="1114817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77060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4817" y="778139"/>
            <a:ext cx="3802493" cy="506999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462" y="478629"/>
            <a:ext cx="3086100" cy="411480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9566" y="3207471"/>
            <a:ext cx="4205634" cy="315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5552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60" y="1147482"/>
            <a:ext cx="6394824" cy="4796118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6929" y="1749238"/>
            <a:ext cx="38100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128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3050" y="500364"/>
            <a:ext cx="2143125" cy="381000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8905"/>
            <a:ext cx="2857500" cy="3810000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059" y="1892904"/>
            <a:ext cx="2857500" cy="3810000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2406" y="2405364"/>
            <a:ext cx="28575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3139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06" y="781157"/>
            <a:ext cx="2857500" cy="381000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475" y="607448"/>
            <a:ext cx="3423957" cy="6087035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8202" y="1226320"/>
            <a:ext cx="4521627" cy="4849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6393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53501" y="2594669"/>
            <a:ext cx="4064000" cy="304800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7625" y="951498"/>
            <a:ext cx="4504267" cy="3378200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5357" y="3691954"/>
            <a:ext cx="3478702" cy="2609027"/>
          </a:xfrm>
          <a:prstGeom prst="rect">
            <a:avLst/>
          </a:prstGeom>
        </p:spPr>
      </p:pic>
      <p:sp>
        <p:nvSpPr>
          <p:cNvPr id="2" name="Cuore 1"/>
          <p:cNvSpPr/>
          <p:nvPr/>
        </p:nvSpPr>
        <p:spPr>
          <a:xfrm>
            <a:off x="5273458" y="5311036"/>
            <a:ext cx="1252602" cy="105218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uore 5"/>
          <p:cNvSpPr/>
          <p:nvPr/>
        </p:nvSpPr>
        <p:spPr>
          <a:xfrm>
            <a:off x="9468407" y="1242165"/>
            <a:ext cx="1252602" cy="105218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uore 7"/>
          <p:cNvSpPr/>
          <p:nvPr/>
        </p:nvSpPr>
        <p:spPr>
          <a:xfrm>
            <a:off x="924322" y="540707"/>
            <a:ext cx="1252602" cy="105218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332988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20</Words>
  <Application>Microsoft Office PowerPoint</Application>
  <PresentationFormat>Widescreen</PresentationFormat>
  <Paragraphs>5</Paragraphs>
  <Slides>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Century Schoolbook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ufficio</dc:creator>
  <cp:lastModifiedBy>ufficio</cp:lastModifiedBy>
  <cp:revision>8</cp:revision>
  <cp:lastPrinted>2018-02-13T08:57:01Z</cp:lastPrinted>
  <dcterms:created xsi:type="dcterms:W3CDTF">2018-02-13T07:45:24Z</dcterms:created>
  <dcterms:modified xsi:type="dcterms:W3CDTF">2018-02-13T09:00:07Z</dcterms:modified>
</cp:coreProperties>
</file>